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180B2-E85B-479D-9377-8C7F3B98EF30}" type="datetimeFigureOut">
              <a:rPr lang="en-US" smtClean="0"/>
              <a:t>12/19/2016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5FC89-A1EE-4ED8-9B5B-2591A898233B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1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00024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7.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Update The Google My Business Listing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286124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Fix and submit changes to the business information like the address, phone number, hours, and more by updating your Google My Business Listing.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066932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8.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Design a Mobile-Friendly Checkout Process</a:t>
            </a: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281378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With 4 out of 5 consumers making purchases on mobile devices, you’ll want to design a checkout process that compliments both desktop and mobile devices and is quick and easy to complete.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13837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lvl="1"/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9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Create Mobile-Friendly Emails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35281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our email campaigns need to be designed with a mobile-friendly layout and compliment both desktop and mobile devices.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3"/>
          <p:cNvSpPr txBox="1">
            <a:spLocks/>
          </p:cNvSpPr>
          <p:nvPr/>
        </p:nvSpPr>
        <p:spPr>
          <a:xfrm>
            <a:off x="642910" y="250030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S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mall business owners are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in a better position to utilize mobile for customer engagement. It’s all about connecting with customers, and mobile allows that to happen.</a:t>
            </a:r>
          </a:p>
          <a:p>
            <a:pPr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 lvl="0"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642910" y="27146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Thank You</a:t>
            </a:r>
            <a:endParaRPr kumimoji="0" lang="en-IN" sz="6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le 2"/>
          <p:cNvSpPr txBox="1">
            <a:spLocks/>
          </p:cNvSpPr>
          <p:nvPr/>
        </p:nvSpPr>
        <p:spPr>
          <a:xfrm>
            <a:off x="642910" y="2214554"/>
            <a:ext cx="800105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Verdana" pitchFamily="34" charset="0"/>
                <a:cs typeface="Verdana" pitchFamily="34" charset="0"/>
              </a:rPr>
              <a:t>Video #8</a:t>
            </a:r>
          </a:p>
        </p:txBody>
      </p:sp>
      <p:sp>
        <p:nvSpPr>
          <p:cNvPr id="15" name="Subtitle 3"/>
          <p:cNvSpPr txBox="1">
            <a:spLocks/>
          </p:cNvSpPr>
          <p:nvPr/>
        </p:nvSpPr>
        <p:spPr>
          <a:xfrm>
            <a:off x="1571604" y="3500438"/>
            <a:ext cx="6400800" cy="1109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Essential mobile marketing Tips for Small businesses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714348" y="2285992"/>
            <a:ext cx="7858180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IN" sz="51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Integrate the mobile marketing </a:t>
            </a:r>
          </a:p>
          <a:p>
            <a:pPr>
              <a:lnSpc>
                <a:spcPct val="150000"/>
              </a:lnSpc>
            </a:pPr>
            <a:r>
              <a:rPr lang="en-IN" sz="51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en-IN" sz="3900" b="1" dirty="0" smtClean="0">
                <a:solidFill>
                  <a:schemeClr val="accent5">
                    <a:lumMod val="75000"/>
                  </a:schemeClr>
                </a:solidFill>
              </a:rPr>
              <a:t>tips, below to help increase conversions, engagement, and results for your small business.</a:t>
            </a:r>
          </a:p>
          <a:p>
            <a:pPr>
              <a:lnSpc>
                <a:spcPct val="150000"/>
              </a:lnSpc>
            </a:pPr>
            <a:endParaRPr lang="en-IN" sz="3900" b="1" dirty="0">
              <a:solidFill>
                <a:schemeClr val="accent5">
                  <a:lumMod val="7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1.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Frequently Check the Mobile Site Speed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Check with Google’s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PageSpeed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Insights frequently to analyze load times for both desktop and mobile and make improvements consistently.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2.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Encourage People to “Check-In” on Mobile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Make checking into your small business simple for mobile users by providing clickable buttons on the website to “Check-In” with and that automatically link to check-in websites.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3.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Rethink Your Social Media Strategy</a:t>
            </a:r>
          </a:p>
          <a:p>
            <a:pPr>
              <a:spcBef>
                <a:spcPct val="0"/>
              </a:spcBef>
              <a:defRPr/>
            </a:pP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Think as a mobile user and publish posts that relate to people who are quickly scanning their social media newsfeeds using a mobile device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4.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Advertise Mobile Ads on Social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Media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IN" sz="2700" b="1" dirty="0" err="1" smtClean="0">
                <a:solidFill>
                  <a:schemeClr val="accent5">
                    <a:lumMod val="75000"/>
                  </a:schemeClr>
                </a:solidFill>
              </a:rPr>
              <a:t>Instagram</a:t>
            </a:r>
            <a:r>
              <a:rPr lang="en-IN" sz="2700" b="1" dirty="0" smtClean="0">
                <a:solidFill>
                  <a:schemeClr val="accent5">
                    <a:lumMod val="75000"/>
                  </a:schemeClr>
                </a:solidFill>
              </a:rPr>
              <a:t>, Twitter, and Facebook all offer options to advertise on mobile devices. Each social network has mobile-device focused ads that can target by device.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5.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Create Mobile Ads Using </a:t>
            </a:r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Adwords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can create several different types of mobile device ads using Google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Adwords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like Text ads, Image ads, App promotion ads and HTML 5 ads built with Google Web Designer on devices that can make calls, such as smart phones, create Call-Only ads with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Adwords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85800" y="2130425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6.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Start a Text Message Campaign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85800" y="3276600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There are several different companies that assist with SMS marketing, such as Sumo Text,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Ez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Texting, and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Trumpia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. Using an SMS marketing company, setup automatic text message alerts that send out customized texts to subscribers.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403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13</cp:revision>
  <dcterms:created xsi:type="dcterms:W3CDTF">2016-12-19T18:03:04Z</dcterms:created>
  <dcterms:modified xsi:type="dcterms:W3CDTF">2016-12-19T19:59:44Z</dcterms:modified>
</cp:coreProperties>
</file>